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38" autoAdjust="0"/>
  </p:normalViewPr>
  <p:slideViewPr>
    <p:cSldViewPr>
      <p:cViewPr varScale="1">
        <p:scale>
          <a:sx n="70" d="100"/>
          <a:sy n="70" d="100"/>
        </p:scale>
        <p:origin x="13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DC64B-FF4B-4310-9261-B68060A1B35C}" type="datetimeFigureOut">
              <a:rPr lang="pt-BR" smtClean="0"/>
              <a:pPr/>
              <a:t>30/07/2018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43287-F817-4F1B-8C5C-2C6DFB7D32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5330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EFE03BB-11D5-48F8-A860-D4CAB77B2BD1}" type="datetimeFigureOut">
              <a:rPr lang="pt-BR" smtClean="0"/>
              <a:pPr/>
              <a:t>30/07/2018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88F57D4-CDFE-449A-A927-3959EAD3E8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03BB-11D5-48F8-A860-D4CAB77B2BD1}" type="datetimeFigureOut">
              <a:rPr lang="pt-BR" smtClean="0"/>
              <a:pPr/>
              <a:t>30/07/2018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57D4-CDFE-449A-A927-3959EAD3E8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03BB-11D5-48F8-A860-D4CAB77B2BD1}" type="datetimeFigureOut">
              <a:rPr lang="pt-BR" smtClean="0"/>
              <a:pPr/>
              <a:t>30/07/2018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57D4-CDFE-449A-A927-3959EAD3E8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03BB-11D5-48F8-A860-D4CAB77B2BD1}" type="datetimeFigureOut">
              <a:rPr lang="pt-BR" smtClean="0"/>
              <a:pPr/>
              <a:t>30/07/2018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57D4-CDFE-449A-A927-3959EAD3E8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03BB-11D5-48F8-A860-D4CAB77B2BD1}" type="datetimeFigureOut">
              <a:rPr lang="pt-BR" smtClean="0"/>
              <a:pPr/>
              <a:t>30/07/2018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57D4-CDFE-449A-A927-3959EAD3E8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03BB-11D5-48F8-A860-D4CAB77B2BD1}" type="datetimeFigureOut">
              <a:rPr lang="pt-BR" smtClean="0"/>
              <a:pPr/>
              <a:t>30/07/2018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57D4-CDFE-449A-A927-3959EAD3E8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FE03BB-11D5-48F8-A860-D4CAB77B2BD1}" type="datetimeFigureOut">
              <a:rPr lang="pt-BR" smtClean="0"/>
              <a:pPr/>
              <a:t>30/07/2018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88F57D4-CDFE-449A-A927-3959EAD3E8B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EFE03BB-11D5-48F8-A860-D4CAB77B2BD1}" type="datetimeFigureOut">
              <a:rPr lang="pt-BR" smtClean="0"/>
              <a:pPr/>
              <a:t>30/07/2018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88F57D4-CDFE-449A-A927-3959EAD3E8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03BB-11D5-48F8-A860-D4CAB77B2BD1}" type="datetimeFigureOut">
              <a:rPr lang="pt-BR" smtClean="0"/>
              <a:pPr/>
              <a:t>30/07/2018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57D4-CDFE-449A-A927-3959EAD3E8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03BB-11D5-48F8-A860-D4CAB77B2BD1}" type="datetimeFigureOut">
              <a:rPr lang="pt-BR" smtClean="0"/>
              <a:pPr/>
              <a:t>30/07/2018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57D4-CDFE-449A-A927-3959EAD3E8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03BB-11D5-48F8-A860-D4CAB77B2BD1}" type="datetimeFigureOut">
              <a:rPr lang="pt-BR" smtClean="0"/>
              <a:pPr/>
              <a:t>30/07/2018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57D4-CDFE-449A-A927-3959EAD3E8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EFE03BB-11D5-48F8-A860-D4CAB77B2BD1}" type="datetimeFigureOut">
              <a:rPr lang="pt-BR" smtClean="0"/>
              <a:pPr/>
              <a:t>30/07/2018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88F57D4-CDFE-449A-A927-3959EAD3E8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 descr="Logo horta comunitár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7" descr="Logo horta comunitária.jpg"/>
          <p:cNvPicPr>
            <a:picLocks noChangeAspect="1"/>
          </p:cNvPicPr>
          <p:nvPr/>
        </p:nvPicPr>
        <p:blipFill>
          <a:blip r:embed="rId2" cstate="print"/>
          <a:srcRect l="-11733" t="10417" r="-11998" b="40652"/>
          <a:stretch>
            <a:fillRect/>
          </a:stretch>
        </p:blipFill>
        <p:spPr>
          <a:xfrm>
            <a:off x="2714612" y="857232"/>
            <a:ext cx="3929090" cy="1050015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714348" y="2143116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4. Segunda entrega e Primeira Reunião de Acompanhamento:  </a:t>
            </a:r>
            <a:endParaRPr lang="pt-B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Imagem 7" descr="IMG_0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714620"/>
            <a:ext cx="4393405" cy="3000375"/>
          </a:xfrm>
          <a:prstGeom prst="rect">
            <a:avLst/>
          </a:prstGeom>
        </p:spPr>
      </p:pic>
      <p:pic>
        <p:nvPicPr>
          <p:cNvPr id="9" name="Imagem 8" descr="IMG_00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713462"/>
            <a:ext cx="4429156" cy="3001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14348" y="2143116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4. Segunda Entrega e Primeira Reunião de Acompanhamento:  </a:t>
            </a:r>
            <a:endParaRPr lang="pt-B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Espaço Reservado para Conteúdo 7" descr="Logo horta comunitária.jpg"/>
          <p:cNvPicPr>
            <a:picLocks noChangeAspect="1"/>
          </p:cNvPicPr>
          <p:nvPr/>
        </p:nvPicPr>
        <p:blipFill>
          <a:blip r:embed="rId2" cstate="print"/>
          <a:srcRect l="-11733" t="10417" r="-11998" b="40652"/>
          <a:stretch>
            <a:fillRect/>
          </a:stretch>
        </p:blipFill>
        <p:spPr>
          <a:xfrm>
            <a:off x="2714612" y="857232"/>
            <a:ext cx="3929090" cy="1050015"/>
          </a:xfrm>
          <a:prstGeom prst="rect">
            <a:avLst/>
          </a:prstGeom>
        </p:spPr>
      </p:pic>
      <p:pic>
        <p:nvPicPr>
          <p:cNvPr id="6" name="Imagem 5" descr="IMG_0012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l="1550"/>
          <a:stretch>
            <a:fillRect/>
          </a:stretch>
        </p:blipFill>
        <p:spPr>
          <a:xfrm>
            <a:off x="142844" y="2786058"/>
            <a:ext cx="4430818" cy="3000396"/>
          </a:xfrm>
          <a:prstGeom prst="rect">
            <a:avLst/>
          </a:prstGeom>
        </p:spPr>
      </p:pic>
      <p:pic>
        <p:nvPicPr>
          <p:cNvPr id="7" name="Imagem 6" descr="IMG_0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2786058"/>
            <a:ext cx="4393435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7" descr="Logo horta comunitária.jpg"/>
          <p:cNvPicPr>
            <a:picLocks noChangeAspect="1"/>
          </p:cNvPicPr>
          <p:nvPr/>
        </p:nvPicPr>
        <p:blipFill>
          <a:blip r:embed="rId2" cstate="print"/>
          <a:srcRect l="-11733" t="10417" r="-11998" b="40652"/>
          <a:stretch>
            <a:fillRect/>
          </a:stretch>
        </p:blipFill>
        <p:spPr>
          <a:xfrm>
            <a:off x="2714612" y="857232"/>
            <a:ext cx="3929090" cy="1050015"/>
          </a:xfrm>
          <a:prstGeom prst="rect">
            <a:avLst/>
          </a:prstGeom>
        </p:spPr>
      </p:pic>
      <p:pic>
        <p:nvPicPr>
          <p:cNvPr id="5" name="Imagem 4" descr="IMG_0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857496"/>
            <a:ext cx="4429157" cy="2952771"/>
          </a:xfrm>
          <a:prstGeom prst="rect">
            <a:avLst/>
          </a:prstGeom>
        </p:spPr>
      </p:pic>
      <p:pic>
        <p:nvPicPr>
          <p:cNvPr id="6" name="Imagem 5" descr="IMG_0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2857496"/>
            <a:ext cx="4393436" cy="2952771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714348" y="2143116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4. Segunda entrega e Primeira Reunião de Acompanhamento:  </a:t>
            </a:r>
            <a:endParaRPr lang="pt-B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63688" y="5810267"/>
            <a:ext cx="58326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/>
              <a:t>Momento da reunião com a fala da assistente social </a:t>
            </a:r>
            <a:r>
              <a:rPr lang="pt-BR" sz="1100" dirty="0" err="1" smtClean="0"/>
              <a:t>Elizani</a:t>
            </a:r>
            <a:r>
              <a:rPr lang="pt-BR" sz="1100" dirty="0"/>
              <a:t> </a:t>
            </a:r>
            <a:r>
              <a:rPr lang="pt-BR" sz="1100" dirty="0" smtClean="0"/>
              <a:t>Ap. </a:t>
            </a:r>
            <a:r>
              <a:rPr lang="pt-BR" sz="1100" dirty="0" err="1" smtClean="0"/>
              <a:t>Zanoli</a:t>
            </a:r>
            <a:r>
              <a:rPr lang="pt-BR" sz="1100" dirty="0" smtClean="0"/>
              <a:t>.</a:t>
            </a:r>
            <a:endParaRPr lang="pt-B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7" descr="Logo horta comunitária.jpg"/>
          <p:cNvPicPr>
            <a:picLocks noChangeAspect="1"/>
          </p:cNvPicPr>
          <p:nvPr/>
        </p:nvPicPr>
        <p:blipFill>
          <a:blip r:embed="rId2" cstate="print"/>
          <a:srcRect l="-11733" t="10417" r="-11998" b="40652"/>
          <a:stretch>
            <a:fillRect/>
          </a:stretch>
        </p:blipFill>
        <p:spPr>
          <a:xfrm>
            <a:off x="2714612" y="857232"/>
            <a:ext cx="3929090" cy="105001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14348" y="2143116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4. Segunda entrega e Primeira Reunião de Acompanhamento:  </a:t>
            </a:r>
            <a:endParaRPr lang="pt-B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Imagem 5" descr="IMG_0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857496"/>
            <a:ext cx="4429124" cy="2952750"/>
          </a:xfrm>
          <a:prstGeom prst="rect">
            <a:avLst/>
          </a:prstGeom>
        </p:spPr>
      </p:pic>
      <p:pic>
        <p:nvPicPr>
          <p:cNvPr id="7" name="Imagem 6" descr="IMG_00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2857496"/>
            <a:ext cx="4393405" cy="2928958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259632" y="5828283"/>
            <a:ext cx="6912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/>
              <a:t>Momento da reunião com a fala da </a:t>
            </a:r>
            <a:r>
              <a:rPr lang="pt-BR" sz="1100" dirty="0" smtClean="0"/>
              <a:t>nutricionista Adriana </a:t>
            </a:r>
            <a:r>
              <a:rPr lang="pt-BR" sz="1100" dirty="0" err="1" smtClean="0"/>
              <a:t>Andreotti</a:t>
            </a:r>
            <a:r>
              <a:rPr lang="pt-BR" sz="1100" dirty="0" smtClean="0"/>
              <a:t>.</a:t>
            </a:r>
            <a:endParaRPr lang="pt-BR" sz="1100" dirty="0"/>
          </a:p>
          <a:p>
            <a:pPr algn="ctr"/>
            <a:endParaRPr lang="pt-B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7" descr="Logo horta comunitária.jpg"/>
          <p:cNvPicPr>
            <a:picLocks noChangeAspect="1"/>
          </p:cNvPicPr>
          <p:nvPr/>
        </p:nvPicPr>
        <p:blipFill>
          <a:blip r:embed="rId2" cstate="print"/>
          <a:srcRect l="-11733" t="10417" r="-11998" b="40652"/>
          <a:stretch>
            <a:fillRect/>
          </a:stretch>
        </p:blipFill>
        <p:spPr>
          <a:xfrm>
            <a:off x="2714612" y="857232"/>
            <a:ext cx="3929090" cy="105001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14348" y="2143116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4. Segunda entrega e Primeira Reunião de Acompanhamento:  </a:t>
            </a:r>
            <a:endParaRPr lang="pt-B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Imagem 5" descr="IMG_00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786058"/>
            <a:ext cx="4429156" cy="2928957"/>
          </a:xfrm>
          <a:prstGeom prst="rect">
            <a:avLst/>
          </a:prstGeom>
        </p:spPr>
      </p:pic>
      <p:pic>
        <p:nvPicPr>
          <p:cNvPr id="7" name="Imagem 6" descr="IMG_00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2786058"/>
            <a:ext cx="4393435" cy="2928958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727114" y="5735185"/>
            <a:ext cx="583264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/>
              <a:t>Momento da reunião com a fala da nutricionista Adriana </a:t>
            </a:r>
            <a:r>
              <a:rPr lang="pt-BR" sz="1100" dirty="0" err="1"/>
              <a:t>Andreotti</a:t>
            </a:r>
            <a:r>
              <a:rPr lang="pt-BR" sz="1100" dirty="0"/>
              <a:t>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7" descr="Logo horta comunitária.jpg"/>
          <p:cNvPicPr>
            <a:picLocks noChangeAspect="1"/>
          </p:cNvPicPr>
          <p:nvPr/>
        </p:nvPicPr>
        <p:blipFill>
          <a:blip r:embed="rId2" cstate="print"/>
          <a:srcRect l="-11733" t="10417" r="-11998" b="40652"/>
          <a:stretch>
            <a:fillRect/>
          </a:stretch>
        </p:blipFill>
        <p:spPr>
          <a:xfrm>
            <a:off x="2714612" y="857232"/>
            <a:ext cx="3929090" cy="105001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14348" y="2143116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4. Segunda entrega e Primeira Reunião de Acompanhamento:  </a:t>
            </a:r>
            <a:endParaRPr lang="pt-B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Imagem 6" descr="IMG_0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786058"/>
            <a:ext cx="4429156" cy="2952770"/>
          </a:xfrm>
          <a:prstGeom prst="rect">
            <a:avLst/>
          </a:prstGeom>
        </p:spPr>
      </p:pic>
      <p:pic>
        <p:nvPicPr>
          <p:cNvPr id="8" name="Imagem 7" descr="IMG_00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2786058"/>
            <a:ext cx="4393438" cy="2928958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42844" y="5738828"/>
            <a:ext cx="442915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Momento da reunião com a fala da nutricionista Adriana </a:t>
            </a:r>
            <a:r>
              <a:rPr lang="pt-BR" sz="1100" dirty="0" err="1"/>
              <a:t>Andreotti</a:t>
            </a:r>
            <a:r>
              <a:rPr lang="pt-BR" sz="1100" dirty="0"/>
              <a:t>.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643438" y="5738828"/>
            <a:ext cx="43934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/>
              <a:t>Na foto, a assistente social </a:t>
            </a:r>
            <a:r>
              <a:rPr lang="pt-BR" sz="1100" dirty="0" err="1" smtClean="0"/>
              <a:t>Eliziani</a:t>
            </a:r>
            <a:r>
              <a:rPr lang="pt-BR" sz="1100" dirty="0" smtClean="0"/>
              <a:t> Ap. </a:t>
            </a:r>
            <a:r>
              <a:rPr lang="pt-BR" sz="1100" dirty="0" err="1" smtClean="0"/>
              <a:t>Zanoli</a:t>
            </a:r>
            <a:r>
              <a:rPr lang="pt-BR" sz="1100" dirty="0" smtClean="0"/>
              <a:t>, a psicóloga </a:t>
            </a:r>
            <a:r>
              <a:rPr lang="pt-BR" sz="1100" dirty="0" err="1" smtClean="0"/>
              <a:t>Lais</a:t>
            </a:r>
            <a:r>
              <a:rPr lang="pt-BR" sz="1100" dirty="0" smtClean="0"/>
              <a:t> Amanda da Silva, a secretária </a:t>
            </a:r>
            <a:r>
              <a:rPr lang="pt-BR" sz="1100" dirty="0" err="1" smtClean="0"/>
              <a:t>Elizabeti</a:t>
            </a:r>
            <a:r>
              <a:rPr lang="pt-BR" sz="1100" dirty="0" smtClean="0"/>
              <a:t> Pelegrini e a </a:t>
            </a:r>
          </a:p>
          <a:p>
            <a:pPr algn="ctr"/>
            <a:r>
              <a:rPr lang="pt-BR" sz="1100" dirty="0" smtClean="0"/>
              <a:t>nutricionista Adriana </a:t>
            </a:r>
            <a:r>
              <a:rPr lang="pt-BR" sz="1100" dirty="0" err="1" smtClean="0"/>
              <a:t>Andreotti</a:t>
            </a:r>
            <a:r>
              <a:rPr lang="pt-BR" sz="1100" dirty="0" smtClean="0"/>
              <a:t>.</a:t>
            </a:r>
            <a:endParaRPr lang="pt-B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3937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5. Atividades com as crianças da rede de ensino municipal:</a:t>
            </a:r>
            <a:endParaRPr lang="pt-BR" sz="1800" dirty="0"/>
          </a:p>
        </p:txBody>
      </p:sp>
      <p:pic>
        <p:nvPicPr>
          <p:cNvPr id="4" name="Espaço Reservado para Conteúdo 7" descr="Logo horta comunitária.jpg"/>
          <p:cNvPicPr>
            <a:picLocks noChangeAspect="1"/>
          </p:cNvPicPr>
          <p:nvPr/>
        </p:nvPicPr>
        <p:blipFill>
          <a:blip r:embed="rId2" cstate="print"/>
          <a:srcRect l="-11733" t="10417" r="-11998" b="40652"/>
          <a:stretch>
            <a:fillRect/>
          </a:stretch>
        </p:blipFill>
        <p:spPr>
          <a:xfrm>
            <a:off x="2714612" y="857232"/>
            <a:ext cx="3929090" cy="1050015"/>
          </a:xfrm>
          <a:prstGeom prst="rect">
            <a:avLst/>
          </a:prstGeom>
        </p:spPr>
      </p:pic>
      <p:pic>
        <p:nvPicPr>
          <p:cNvPr id="12" name="Imagem 11" descr="IMG_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786058"/>
            <a:ext cx="4214842" cy="2976583"/>
          </a:xfrm>
          <a:prstGeom prst="rect">
            <a:avLst/>
          </a:prstGeom>
        </p:spPr>
      </p:pic>
      <p:pic>
        <p:nvPicPr>
          <p:cNvPr id="13" name="Imagem 12" descr="IMG_0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2786058"/>
            <a:ext cx="4286280" cy="2905124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1285852" y="5735185"/>
            <a:ext cx="69294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/>
              <a:t>Momento da  visita realizada pelos alunos do 2° ano (matutino e vespertino) da Escola Municipal Padre José de Anchieta-  Ensino fundamental. Apoio da </a:t>
            </a:r>
            <a:r>
              <a:rPr lang="pt-BR" sz="1100" dirty="0" err="1" smtClean="0"/>
              <a:t>Nutriconista</a:t>
            </a:r>
            <a:r>
              <a:rPr lang="pt-BR" sz="1100" dirty="0" smtClean="0"/>
              <a:t> Adriana </a:t>
            </a:r>
            <a:r>
              <a:rPr lang="pt-BR" sz="1100" dirty="0" err="1" smtClean="0"/>
              <a:t>Andreotti</a:t>
            </a:r>
            <a:r>
              <a:rPr lang="pt-BR" sz="1100" dirty="0" smtClean="0"/>
              <a:t> juntamente com  os funcionários da horta Sr. Odair Soares de Aguiar e  Sr. Josué Gomes da Silva</a:t>
            </a:r>
            <a:endParaRPr lang="pt-BR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7" descr="Logo horta comunitária.jpg"/>
          <p:cNvPicPr>
            <a:picLocks noChangeAspect="1"/>
          </p:cNvPicPr>
          <p:nvPr/>
        </p:nvPicPr>
        <p:blipFill>
          <a:blip r:embed="rId2" cstate="print"/>
          <a:srcRect l="-11733" t="10417" r="-11998" b="40652"/>
          <a:stretch>
            <a:fillRect/>
          </a:stretch>
        </p:blipFill>
        <p:spPr>
          <a:xfrm>
            <a:off x="2714612" y="857232"/>
            <a:ext cx="3929090" cy="1050015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57188" y="2214563"/>
            <a:ext cx="8329612" cy="428625"/>
          </a:xfrm>
        </p:spPr>
        <p:txBody>
          <a:bodyPr>
            <a:normAutofit fontScale="90000"/>
          </a:bodyPr>
          <a:lstStyle/>
          <a:p>
            <a:r>
              <a:rPr lang="pt-BR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5. Atividades com as crianças da rede de ensino municipal: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7" name="Imagem 6" descr="IMG_0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000372"/>
            <a:ext cx="4357718" cy="2828120"/>
          </a:xfrm>
          <a:prstGeom prst="rect">
            <a:avLst/>
          </a:prstGeom>
        </p:spPr>
      </p:pic>
      <p:pic>
        <p:nvPicPr>
          <p:cNvPr id="9" name="Imagem 8" descr="IMG_00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3000372"/>
            <a:ext cx="4214842" cy="285752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285852" y="5735185"/>
            <a:ext cx="69294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100" dirty="0" smtClean="0"/>
          </a:p>
          <a:p>
            <a:pPr algn="ctr"/>
            <a:r>
              <a:rPr lang="pt-BR" sz="1100" dirty="0" smtClean="0"/>
              <a:t> Momento do plantio das verduras realizada pelas crianças da rede de ensino municipal  com</a:t>
            </a:r>
          </a:p>
          <a:p>
            <a:pPr algn="ctr"/>
            <a:r>
              <a:rPr lang="pt-BR" sz="1100" dirty="0" smtClean="0"/>
              <a:t>apoio dos funcionários da horta Sr. Odair Soares de Aguiar e  Sr. Josué Gomes da Silva.</a:t>
            </a:r>
            <a:endParaRPr lang="pt-BR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 descr="Logo horta comunitár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1733" t="10417" r="-11998" b="40652"/>
          <a:stretch>
            <a:fillRect/>
          </a:stretch>
        </p:blipFill>
        <p:spPr>
          <a:xfrm>
            <a:off x="2643174" y="857232"/>
            <a:ext cx="3929090" cy="1050015"/>
          </a:xfrm>
        </p:spPr>
      </p:pic>
      <p:sp>
        <p:nvSpPr>
          <p:cNvPr id="9" name="CaixaDeTexto 8"/>
          <p:cNvSpPr txBox="1"/>
          <p:nvPr/>
        </p:nvSpPr>
        <p:spPr>
          <a:xfrm>
            <a:off x="785786" y="2143116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Melhoramento no Local e Preparo do Solo: </a:t>
            </a:r>
            <a:endParaRPr lang="pt-B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4" name="Imagem 13" descr="18620150_1405120576200786_8571741726093453917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714620"/>
            <a:ext cx="4286280" cy="3071834"/>
          </a:xfrm>
          <a:prstGeom prst="rect">
            <a:avLst/>
          </a:prstGeom>
        </p:spPr>
      </p:pic>
      <p:pic>
        <p:nvPicPr>
          <p:cNvPr id="15" name="Imagem 14" descr="18697968_1405120542867456_930159511246723288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2714620"/>
            <a:ext cx="4286280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785786" y="2143116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Melhoramento no Local e Preparo do Solo: </a:t>
            </a:r>
            <a:endParaRPr lang="pt-B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Imagem 6" descr="18699778_1405120602867450_3137489416855803674_n.jpg"/>
          <p:cNvPicPr>
            <a:picLocks noChangeAspect="1"/>
          </p:cNvPicPr>
          <p:nvPr/>
        </p:nvPicPr>
        <p:blipFill>
          <a:blip r:embed="rId2"/>
          <a:srcRect r="7001"/>
          <a:stretch>
            <a:fillRect/>
          </a:stretch>
        </p:blipFill>
        <p:spPr>
          <a:xfrm>
            <a:off x="357158" y="2714621"/>
            <a:ext cx="4143404" cy="3143271"/>
          </a:xfrm>
          <a:prstGeom prst="rect">
            <a:avLst/>
          </a:prstGeom>
        </p:spPr>
      </p:pic>
      <p:pic>
        <p:nvPicPr>
          <p:cNvPr id="8" name="Imagem 7" descr="19894819_299596840502922_5595639295253415814_n.jpg"/>
          <p:cNvPicPr>
            <a:picLocks noChangeAspect="1"/>
          </p:cNvPicPr>
          <p:nvPr/>
        </p:nvPicPr>
        <p:blipFill>
          <a:blip r:embed="rId3"/>
          <a:srcRect l="11512" b="1540"/>
          <a:stretch>
            <a:fillRect/>
          </a:stretch>
        </p:blipFill>
        <p:spPr>
          <a:xfrm>
            <a:off x="4643438" y="2714621"/>
            <a:ext cx="4357718" cy="3143272"/>
          </a:xfrm>
          <a:prstGeom prst="rect">
            <a:avLst/>
          </a:prstGeom>
        </p:spPr>
      </p:pic>
      <p:pic>
        <p:nvPicPr>
          <p:cNvPr id="10" name="Espaço Reservado para Conteúdo 7" descr="Logo horta comunitária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-11733" t="10417" r="-11998" b="40652"/>
          <a:stretch>
            <a:fillRect/>
          </a:stretch>
        </p:blipFill>
        <p:spPr>
          <a:xfrm>
            <a:off x="2643174" y="857232"/>
            <a:ext cx="3929090" cy="10500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85786" y="2143116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Plantação e crescimento das Hortaliças: </a:t>
            </a:r>
            <a:endParaRPr lang="pt-B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Imagem 5" descr="19731795_299596430502963_773620827842360358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786058"/>
            <a:ext cx="4357718" cy="3011061"/>
          </a:xfrm>
          <a:prstGeom prst="rect">
            <a:avLst/>
          </a:prstGeom>
        </p:spPr>
      </p:pic>
      <p:pic>
        <p:nvPicPr>
          <p:cNvPr id="8" name="Espaço Reservado para Conteúdo 7" descr="Logo horta comunitária.jpg"/>
          <p:cNvPicPr>
            <a:picLocks noChangeAspect="1"/>
          </p:cNvPicPr>
          <p:nvPr/>
        </p:nvPicPr>
        <p:blipFill>
          <a:blip r:embed="rId3" cstate="print"/>
          <a:srcRect l="-11733" t="10417" r="-11998" b="40652"/>
          <a:stretch>
            <a:fillRect/>
          </a:stretch>
        </p:blipFill>
        <p:spPr>
          <a:xfrm>
            <a:off x="2643174" y="857232"/>
            <a:ext cx="3929090" cy="1050015"/>
          </a:xfrm>
          <a:prstGeom prst="rect">
            <a:avLst/>
          </a:prstGeom>
        </p:spPr>
      </p:pic>
      <p:pic>
        <p:nvPicPr>
          <p:cNvPr id="9" name="Imagem 8" descr="19731954_299596137169659_7253149362464121278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786058"/>
            <a:ext cx="4429188" cy="300039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589859" y="5815156"/>
            <a:ext cx="439346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/>
              <a:t>Na foto, a presença do </a:t>
            </a:r>
            <a:r>
              <a:rPr lang="pt-BR" sz="1100" dirty="0" err="1" smtClean="0"/>
              <a:t>Vice-prefeito</a:t>
            </a:r>
            <a:r>
              <a:rPr lang="pt-BR" sz="1100" dirty="0" smtClean="0"/>
              <a:t> Alexandre de Souza Profeta, o funcionário Público  Odair Soares de Aguiar (responsável pela manutenção da Horta Comunitária), o Prefeito Rogério Aparecido Bernardo, e o  funcionário Josué Gomes da Silva ( responsável pela manutenção da Horta Comunitária)</a:t>
            </a:r>
            <a:endParaRPr lang="pt-B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14348" y="2214554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Plantação e crescimento das Hortaliças: </a:t>
            </a:r>
          </a:p>
          <a:p>
            <a:endParaRPr lang="pt-B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Espaço Reservado para Conteúdo 7" descr="Logo horta comunitária.jpg"/>
          <p:cNvPicPr>
            <a:picLocks noChangeAspect="1"/>
          </p:cNvPicPr>
          <p:nvPr/>
        </p:nvPicPr>
        <p:blipFill>
          <a:blip r:embed="rId2" cstate="print"/>
          <a:srcRect l="-11733" t="10417" r="-11998" b="40652"/>
          <a:stretch>
            <a:fillRect/>
          </a:stretch>
        </p:blipFill>
        <p:spPr>
          <a:xfrm>
            <a:off x="2643174" y="785794"/>
            <a:ext cx="3929090" cy="1050015"/>
          </a:xfrm>
          <a:prstGeom prst="rect">
            <a:avLst/>
          </a:prstGeom>
        </p:spPr>
      </p:pic>
      <p:pic>
        <p:nvPicPr>
          <p:cNvPr id="8" name="Imagem 7" descr="19732069_299596437169629_76538018754001906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786058"/>
            <a:ext cx="4500594" cy="3000396"/>
          </a:xfrm>
          <a:prstGeom prst="rect">
            <a:avLst/>
          </a:prstGeom>
        </p:spPr>
      </p:pic>
      <p:pic>
        <p:nvPicPr>
          <p:cNvPr id="9" name="Imagem 8" descr="19748534_299596917169581_8716533309975171157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2786058"/>
            <a:ext cx="4289028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7" descr="Logo horta comunitária.jpg"/>
          <p:cNvPicPr>
            <a:picLocks noChangeAspect="1"/>
          </p:cNvPicPr>
          <p:nvPr/>
        </p:nvPicPr>
        <p:blipFill>
          <a:blip r:embed="rId2" cstate="print"/>
          <a:srcRect l="-11733" t="10417" r="-11998" b="40652"/>
          <a:stretch>
            <a:fillRect/>
          </a:stretch>
        </p:blipFill>
        <p:spPr>
          <a:xfrm>
            <a:off x="2714612" y="857232"/>
            <a:ext cx="3929090" cy="1050015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714348" y="2143116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Plantação e crescimento das Hortaliças: </a:t>
            </a:r>
            <a:endParaRPr lang="pt-B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" name="Imagem 9" descr="19756460_299596157169657_7712136324307523133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714620"/>
            <a:ext cx="4429290" cy="2951014"/>
          </a:xfrm>
          <a:prstGeom prst="rect">
            <a:avLst/>
          </a:prstGeom>
        </p:spPr>
      </p:pic>
      <p:pic>
        <p:nvPicPr>
          <p:cNvPr id="11" name="Imagem 10" descr="19894580_299596403836299_3549239263585951749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2714620"/>
            <a:ext cx="4357718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7" descr="Logo horta comunitária.jpg"/>
          <p:cNvPicPr>
            <a:picLocks noChangeAspect="1"/>
          </p:cNvPicPr>
          <p:nvPr/>
        </p:nvPicPr>
        <p:blipFill>
          <a:blip r:embed="rId2" cstate="print"/>
          <a:srcRect l="-11733" t="10417" r="-11998" b="40652"/>
          <a:stretch>
            <a:fillRect/>
          </a:stretch>
        </p:blipFill>
        <p:spPr>
          <a:xfrm>
            <a:off x="2714612" y="785794"/>
            <a:ext cx="3929090" cy="105001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14348" y="2143116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pt-B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Primeira Colheita e Primeira Entrega: </a:t>
            </a:r>
            <a:endParaRPr lang="pt-B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Imagem 7" descr="20108605_303568840105722_259508818430188340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786058"/>
            <a:ext cx="4393338" cy="3071834"/>
          </a:xfrm>
          <a:prstGeom prst="rect">
            <a:avLst/>
          </a:prstGeom>
        </p:spPr>
      </p:pic>
      <p:pic>
        <p:nvPicPr>
          <p:cNvPr id="9" name="Imagem 8" descr="20108444_303568980105708_4897445699460613752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2786058"/>
            <a:ext cx="4429155" cy="3046095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679157" y="5870013"/>
            <a:ext cx="435761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/>
              <a:t>Na foto, </a:t>
            </a:r>
            <a:r>
              <a:rPr lang="pt-BR" sz="1100" dirty="0" smtClean="0"/>
              <a:t>os funcionários responsáveis pela manutenção </a:t>
            </a:r>
            <a:r>
              <a:rPr lang="pt-BR" sz="1100" dirty="0"/>
              <a:t>d</a:t>
            </a:r>
            <a:r>
              <a:rPr lang="pt-BR" sz="1100" dirty="0" smtClean="0"/>
              <a:t>a </a:t>
            </a:r>
          </a:p>
          <a:p>
            <a:pPr algn="ctr"/>
            <a:r>
              <a:rPr lang="pt-BR" sz="1100" dirty="0" smtClean="0"/>
              <a:t>Horta Comunitária - Sr. Odair Soares de Aguiar e  Sr. Josué Gomes da Silva</a:t>
            </a:r>
            <a:endParaRPr lang="pt-BR" sz="1100" dirty="0"/>
          </a:p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7" descr="Logo horta comunitária.jpg"/>
          <p:cNvPicPr>
            <a:picLocks noChangeAspect="1"/>
          </p:cNvPicPr>
          <p:nvPr/>
        </p:nvPicPr>
        <p:blipFill>
          <a:blip r:embed="rId2" cstate="print"/>
          <a:srcRect l="-11733" t="10417" r="-11998" b="40652"/>
          <a:stretch>
            <a:fillRect/>
          </a:stretch>
        </p:blipFill>
        <p:spPr>
          <a:xfrm>
            <a:off x="2714612" y="785794"/>
            <a:ext cx="3929090" cy="105001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14348" y="2143116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Primeira Colheita e Primeira entrega: </a:t>
            </a:r>
          </a:p>
          <a:p>
            <a:endParaRPr lang="pt-B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Imagem 5" descr="20106681_303568670105739_4817483933652951913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714620"/>
            <a:ext cx="4396485" cy="3000596"/>
          </a:xfrm>
          <a:prstGeom prst="rect">
            <a:avLst/>
          </a:prstGeom>
        </p:spPr>
      </p:pic>
      <p:pic>
        <p:nvPicPr>
          <p:cNvPr id="8" name="Imagem 7" descr="20106463_303569623438977_8027820998130020461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714620"/>
            <a:ext cx="4503410" cy="300039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572000" y="5715216"/>
            <a:ext cx="450341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/>
              <a:t>Na foto, um  dos funcionários responsáveis pela manutenção da </a:t>
            </a:r>
          </a:p>
          <a:p>
            <a:pPr algn="ctr"/>
            <a:r>
              <a:rPr lang="pt-BR" sz="1100" dirty="0" smtClean="0"/>
              <a:t>Horta </a:t>
            </a:r>
            <a:r>
              <a:rPr lang="pt-BR" sz="1100" dirty="0" err="1" smtClean="0"/>
              <a:t>Comunitária-Odair</a:t>
            </a:r>
            <a:r>
              <a:rPr lang="pt-BR" sz="1100" dirty="0" smtClean="0"/>
              <a:t> Soares de Aguiar, a nutricionista Adriana </a:t>
            </a:r>
            <a:r>
              <a:rPr lang="pt-BR" sz="1100" dirty="0" err="1" smtClean="0"/>
              <a:t>Andreotti</a:t>
            </a:r>
            <a:r>
              <a:rPr lang="pt-BR" sz="1100" dirty="0" smtClean="0"/>
              <a:t>, a assistente social </a:t>
            </a:r>
            <a:r>
              <a:rPr lang="pt-BR" sz="1100" dirty="0" err="1" smtClean="0"/>
              <a:t>Eliazini</a:t>
            </a:r>
            <a:r>
              <a:rPr lang="pt-BR" sz="1100" dirty="0" smtClean="0"/>
              <a:t> Ap. </a:t>
            </a:r>
            <a:r>
              <a:rPr lang="pt-BR" sz="1100" dirty="0" err="1" smtClean="0"/>
              <a:t>Zanoli</a:t>
            </a:r>
            <a:r>
              <a:rPr lang="pt-BR" sz="1100" dirty="0" smtClean="0"/>
              <a:t>, a Secretária de Assistência Social </a:t>
            </a:r>
            <a:r>
              <a:rPr lang="pt-BR" sz="1100" dirty="0" err="1" smtClean="0"/>
              <a:t>Elizabeti</a:t>
            </a:r>
            <a:r>
              <a:rPr lang="pt-BR" sz="1100" dirty="0" smtClean="0"/>
              <a:t> Pelegrini Bossi e a estagiária de Serviço Social Sara da Conceição Ribeiro </a:t>
            </a:r>
            <a:r>
              <a:rPr lang="pt-BR" sz="1100" dirty="0" err="1" smtClean="0"/>
              <a:t>Balini</a:t>
            </a:r>
            <a:endParaRPr lang="pt-BR" sz="1100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7" descr="Logo horta comunitária.jpg"/>
          <p:cNvPicPr>
            <a:picLocks noChangeAspect="1"/>
          </p:cNvPicPr>
          <p:nvPr/>
        </p:nvPicPr>
        <p:blipFill>
          <a:blip r:embed="rId2" cstate="print"/>
          <a:srcRect l="-11733" t="10417" r="-11998" b="40652"/>
          <a:stretch>
            <a:fillRect/>
          </a:stretch>
        </p:blipFill>
        <p:spPr>
          <a:xfrm>
            <a:off x="2714612" y="857232"/>
            <a:ext cx="3929090" cy="105001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14348" y="2143116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4. Segunda entrega e Primeira Reunião de Acompanhamento:  </a:t>
            </a:r>
            <a:endParaRPr lang="pt-B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Imagem 5" descr="IMG_0006.JPG"/>
          <p:cNvPicPr>
            <a:picLocks noChangeAspect="1"/>
          </p:cNvPicPr>
          <p:nvPr/>
        </p:nvPicPr>
        <p:blipFill>
          <a:blip r:embed="rId3" cstate="print"/>
          <a:srcRect b="6818"/>
          <a:stretch>
            <a:fillRect/>
          </a:stretch>
        </p:blipFill>
        <p:spPr>
          <a:xfrm>
            <a:off x="142844" y="2857496"/>
            <a:ext cx="4530215" cy="2928958"/>
          </a:xfrm>
          <a:prstGeom prst="rect">
            <a:avLst/>
          </a:prstGeom>
        </p:spPr>
      </p:pic>
      <p:pic>
        <p:nvPicPr>
          <p:cNvPr id="7" name="Imagem 6" descr="IMG_0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2857496"/>
            <a:ext cx="4357718" cy="2905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533</TotalTime>
  <Words>421</Words>
  <Application>Microsoft Office PowerPoint</Application>
  <PresentationFormat>Apresentação na tela (4:3)</PresentationFormat>
  <Paragraphs>31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 Unicode MS</vt:lpstr>
      <vt:lpstr>Calibri</vt:lpstr>
      <vt:lpstr>Georgia</vt:lpstr>
      <vt:lpstr>Trebuchet MS</vt:lpstr>
      <vt:lpstr>Wingdings 2</vt:lpstr>
      <vt:lpstr>Urbano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5. Atividades com as crianças da rede de ensino municipal: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CRAS</dc:creator>
  <cp:lastModifiedBy>Eliziani</cp:lastModifiedBy>
  <cp:revision>35</cp:revision>
  <dcterms:created xsi:type="dcterms:W3CDTF">2017-07-31T11:27:19Z</dcterms:created>
  <dcterms:modified xsi:type="dcterms:W3CDTF">2018-07-30T22:59:35Z</dcterms:modified>
</cp:coreProperties>
</file>